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7" autoAdjust="0"/>
  </p:normalViewPr>
  <p:slideViewPr>
    <p:cSldViewPr snapToGrid="0">
      <p:cViewPr>
        <p:scale>
          <a:sx n="50" d="100"/>
          <a:sy n="50" d="100"/>
        </p:scale>
        <p:origin x="3207" y="156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4047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1DC09-AC4E-4AB5-ADDD-BF22A5207065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F4FAB-8116-4C12-8048-E005FAB8989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7832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FF4FAB-8116-4C12-8048-E005FAB89890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0682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1A969-6314-4D15-9E38-C909DC846F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090EDF6C-ED02-4E92-A1CF-84E632BBF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C02F0D49-8E03-435B-8755-C8A26C876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1095A55-A509-4273-B5B1-B0AC1AC19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9271DD99-86B2-4608-9393-95161D2BD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365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6E0D7-84E0-4E4A-993C-4B6BAEA86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22F1C642-2F3E-451E-A361-AB7A3E2C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D403EE5-C17D-4183-8472-74F3461C8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29AF74B-BDA6-4DF2-88A3-410263B90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2C3ADFF6-7893-42EC-B6E6-2082B53CD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5872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69E12526-24A5-4711-BD4E-CDCFC101D6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566E3E69-1F56-4D6C-BD68-2FD0D1448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2D385384-1676-4B83-8B3D-93A037252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B4F5E51-770D-48D7-822A-C4C2DEFD7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CD3F0355-95D2-46AF-8C66-FDE1D4AF0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3123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3A1E91-DDB9-400D-884E-672FF0C2F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A344938-165D-4C3A-A01F-276780CC4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07A534E2-5258-4618-B7D1-B65EFA7C6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6745321-5D8E-443E-8AB2-72FE328F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75414FB-B372-4FF3-9898-031283CC8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934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83BA01-F06C-46ED-9B62-B25A1C171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AA020BD2-7D66-41B2-A63B-314FEF50F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0B4F21B2-EBF9-4D3B-A9E4-35FEBE742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BC427D4-AADD-45FD-89F6-43381464B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417B59C-22A4-46ED-9369-DD9A486E4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4395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777D2-6B0F-46E9-A5F7-78EA76F51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62ED93D2-FAF4-4883-8ADA-D049E5396A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933A6C78-D747-4763-AF57-AC7E37CA6A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74DCF018-E77A-4EA5-8263-A609539AB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E12488D-2BC6-4A90-85C8-3CBA804C2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991C96F-6002-4AD6-8F0B-6621F28A5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051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CC7EDC-E5AC-453B-A612-35FE925CA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DEFB03A-8897-4FAC-84A3-774E3E0D1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0E58748F-D165-48E2-8600-B7609F1D1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06F02B4B-519C-4679-90BA-97814F7A85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2D8BF5FC-3AE7-4525-8333-C888C854B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AFD53A23-88DA-4853-87E0-11D63258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6FB5322C-88BD-4A36-A251-E35DE8AE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44F7638C-5090-4B16-90AF-9634C4EFA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73241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70B95-3979-4F16-807B-3EC5FB079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5ACB6988-4576-4481-A6A9-B2850A81C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F62BE657-16FD-47A1-884A-42E76F241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CCB79402-589E-495D-B8AF-F7A3C19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84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9F480AD2-B9E5-4485-B810-7B16EDAC3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B4DA004D-6663-4208-A609-DECD99103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BAC30B90-1FDB-422C-821A-5B09E308B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990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64B45-5699-449B-88A3-B1BF00D93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D85111CF-383C-4D9B-A202-AAF413860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89C1395A-66F8-40B1-B5E7-798982A22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2638D4B9-FD2F-4BD2-9DD4-C616C47B6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AAE6F141-B3CE-4941-B909-3C5A8AF7F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52F9BE2B-7151-404F-B074-6F543874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0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8C481-4D0E-4124-96DA-942F3AEA7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3AE9A707-BB4D-417E-A1A6-8D28F87ACC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3DE57645-262B-4741-9009-5B084608E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8869D512-05C9-43FC-8B89-7A60C53FD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D744C85F-CAB0-4FFC-AA18-AD9C1AE14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A573BB1-F7DF-4618-A73B-FCBC1680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5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617DC81D-BCA8-435D-8683-0BF21022E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E4D8BACA-07C2-4017-8667-149E68E44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C26FB73-9808-4F00-A66E-984411BD7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3E3AB-10FD-4F12-B56B-A4AC85543B0F}" type="datetimeFigureOut">
              <a:rPr lang="uk-UA" smtClean="0"/>
              <a:t>05.03.2025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A9FB5C3-207C-48FA-BD95-1D3F581B7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C445BB63-0B9D-4F7E-80B8-E9EC02E51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3A664-45ED-4DF0-923B-89DDC713CE9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763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'єкт 1">
            <a:extLst>
              <a:ext uri="{FF2B5EF4-FFF2-40B4-BE49-F238E27FC236}">
                <a16:creationId xmlns:a16="http://schemas.microsoft.com/office/drawing/2014/main" id="{7BD34C65-30B3-4F6C-B802-2C0ED12626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8626"/>
              </p:ext>
            </p:extLst>
          </p:nvPr>
        </p:nvGraphicFramePr>
        <p:xfrm>
          <a:off x="1029197" y="582972"/>
          <a:ext cx="38274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r:id="rId4" imgW="8019718" imgH="11353766" progId="Acrobat.Document.DC">
                  <p:embed/>
                </p:oleObj>
              </mc:Choice>
              <mc:Fallback>
                <p:oleObj name="Acrobat Document" r:id="rId4" imgW="8019718" imgH="1135376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9197" y="582972"/>
                        <a:ext cx="38274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'єкт 2">
            <a:extLst>
              <a:ext uri="{FF2B5EF4-FFF2-40B4-BE49-F238E27FC236}">
                <a16:creationId xmlns:a16="http://schemas.microsoft.com/office/drawing/2014/main" id="{8A919731-CF25-41A8-BB50-AB022E643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364668"/>
              </p:ext>
            </p:extLst>
          </p:nvPr>
        </p:nvGraphicFramePr>
        <p:xfrm>
          <a:off x="7128634" y="418603"/>
          <a:ext cx="3827462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6" imgW="8019718" imgH="11353766" progId="Acrobat.Document.DC">
                  <p:embed/>
                </p:oleObj>
              </mc:Choice>
              <mc:Fallback>
                <p:oleObj name="Acrobat Document" r:id="rId6" imgW="8019718" imgH="1135376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28634" y="418603"/>
                        <a:ext cx="3827462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3016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'єкт 1">
            <a:extLst>
              <a:ext uri="{FF2B5EF4-FFF2-40B4-BE49-F238E27FC236}">
                <a16:creationId xmlns:a16="http://schemas.microsoft.com/office/drawing/2014/main" id="{139822BB-276D-4C85-8493-06AE020965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377073"/>
              </p:ext>
            </p:extLst>
          </p:nvPr>
        </p:nvGraphicFramePr>
        <p:xfrm>
          <a:off x="2260600" y="485362"/>
          <a:ext cx="767080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crobat Document" r:id="rId3" imgW="11353601" imgH="8020007" progId="Acrobat.Document.DC">
                  <p:embed/>
                </p:oleObj>
              </mc:Choice>
              <mc:Fallback>
                <p:oleObj name="Acrobat Document" r:id="rId3" imgW="11353601" imgH="802000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0600" y="485362"/>
                        <a:ext cx="7670800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125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64D1A5-C469-4B75-B359-DE5FF4B0FC57}"/>
              </a:ext>
            </a:extLst>
          </p:cNvPr>
          <p:cNvSpPr txBox="1"/>
          <p:nvPr/>
        </p:nvSpPr>
        <p:spPr>
          <a:xfrm>
            <a:off x="1126330" y="458956"/>
            <a:ext cx="993934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555 777</a:t>
            </a:r>
          </a:p>
          <a:p>
            <a:r>
              <a:rPr lang="uk-UA" dirty="0"/>
              <a:t>Пояснювальна записка до проектної пропозиції </a:t>
            </a:r>
          </a:p>
          <a:p>
            <a:r>
              <a:rPr lang="uk-UA" dirty="0"/>
              <a:t>Меморіального комплексу в м. Буча</a:t>
            </a:r>
          </a:p>
          <a:p>
            <a:endParaRPr lang="uk-UA" dirty="0"/>
          </a:p>
          <a:p>
            <a:r>
              <a:rPr lang="uk-UA" sz="1400" dirty="0"/>
              <a:t>       Розробка </a:t>
            </a:r>
            <a:r>
              <a:rPr lang="uk-UA" sz="1400" dirty="0" err="1"/>
              <a:t>передпроектного</a:t>
            </a:r>
            <a:r>
              <a:rPr lang="uk-UA" sz="1400" dirty="0"/>
              <a:t> конкурсного Генерального плану Меморіалу пам’яті в м. Бучі виконується на підставі рішення виконавчого комітету Бучанської міської ради.</a:t>
            </a:r>
          </a:p>
          <a:p>
            <a:r>
              <a:rPr lang="uk-UA" sz="1400" dirty="0"/>
              <a:t>       Запроектована будівля музею пам’яті відіграє важливу роль у побудові простору Меморіалу пам’яті. Вона органічно вписується в меморіальний ансамбль з християнським храмом на території якого проектується меморіальний комплекс. В плані проектована будівля схожа з православними храмами України. В плані музей має форму православного хреста, розмір будівлі 30 на 15 метрів. Площа музею 330 квадратних метрів. На стадії «Проект» за завданням для проектування з погодженням з замовником буде запроектовано поверх підвалу музею з входом ззовні (враховуючи пожежні норми) із приміщеннями з опаленням – ІТП, насосної, електрощитової, приміщеннями для господарського інвентарю, приміщенням архіву музею, туалету для обслуговуючого персоналу, приміщень для прийняття їжі працівниками музею. Вхід з бокової сторони будівлі органічно впишеться в архітектуру музею. Будівлю запроектовано по осі існуючого християнського храму. </a:t>
            </a:r>
          </a:p>
          <a:p>
            <a:r>
              <a:rPr lang="uk-UA" sz="1400" dirty="0"/>
              <a:t>       Будівля храму стоїть на пагорбі і велично владарює над навколишнім простором і часом. Білосніжні фасади храму в сучасному барочному стилі з класичними християнськими вітражами.</a:t>
            </a:r>
          </a:p>
          <a:p>
            <a:r>
              <a:rPr lang="uk-UA" sz="1400" dirty="0"/>
              <a:t>       Храм позитивно заряджаючою енергією впливає на середовище навколо </a:t>
            </a:r>
            <a:r>
              <a:rPr lang="uk-UA" sz="1400" dirty="0" err="1"/>
              <a:t>проектуємого</a:t>
            </a:r>
            <a:r>
              <a:rPr lang="uk-UA" sz="1400" dirty="0"/>
              <a:t> Меморіалу пам’яті. </a:t>
            </a:r>
          </a:p>
          <a:p>
            <a:r>
              <a:rPr lang="uk-UA" sz="1400" dirty="0"/>
              <a:t>       З майданчику навколо храму відкривається краєвид на навколишнє середовище, будівлю музею з штоком, на якому майорить український стяг,  фонтан, дитячий майданчик, майданчик для відпочинку дорослих. Сквер пам’яті, де кожне посаджене дерево берегтиме пам'ять про вбитих і замучених жителів і гостей м. Бучі. Символічно кожне посаджене дерево в Сквері пам’яті може мати табличку під своєю кроною з написом в честь пам’яті конкретної невинної жертви. Виразити шану вбитому, закатованому </a:t>
            </a:r>
            <a:r>
              <a:rPr lang="uk-UA" sz="1400" dirty="0" err="1"/>
              <a:t>рашиськими</a:t>
            </a:r>
            <a:r>
              <a:rPr lang="uk-UA" sz="1400" dirty="0"/>
              <a:t> катами, можна буде полити конкретне дерево рідним і близьким жертви геноциду, (поливальний інвентар у працівників музею) і виконати цей обряд пам’яті за загиблою людиною. На території Меморіалу запроектована гостьова автостоянка на  22 машино-місць, в тому числі 2 машино-місця для інвалідів.</a:t>
            </a:r>
          </a:p>
          <a:p>
            <a:r>
              <a:rPr lang="uk-UA" sz="1400" dirty="0"/>
              <a:t>     На стадії «Проект», РД </a:t>
            </a:r>
            <a:r>
              <a:rPr lang="uk-UA" sz="1400" dirty="0" err="1"/>
              <a:t>оплатно</a:t>
            </a:r>
            <a:r>
              <a:rPr lang="uk-UA" sz="1400" dirty="0"/>
              <a:t> буде запроектовано будівлю з приміщеннями адміністрації Меморіалу і музею, також в будівлі будуть запроектовані санвузли для відвідувачів Меморіалу пам’яті.</a:t>
            </a:r>
          </a:p>
        </p:txBody>
      </p:sp>
    </p:spTree>
    <p:extLst>
      <p:ext uri="{BB962C8B-B14F-4D97-AF65-F5344CB8AC3E}">
        <p14:creationId xmlns:p14="http://schemas.microsoft.com/office/powerpoint/2010/main" val="4141809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3D81AA-2185-4B47-8291-D09DC17A0A36}"/>
              </a:ext>
            </a:extLst>
          </p:cNvPr>
          <p:cNvSpPr txBox="1"/>
          <p:nvPr/>
        </p:nvSpPr>
        <p:spPr>
          <a:xfrm>
            <a:off x="685799" y="533400"/>
            <a:ext cx="11239501" cy="610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555 777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Запроектовані пішохідні доріжки і пам’ятний знак, фонтан у сквері пам’яті, дитячий майданчик, майданчик для відпочинку дорослих. Висаджені квіткові клумби, трав’яні газони, дерева у Сквері пам’яті, кущі. Розміщені лави для відпочинку, альтанки.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При розробці генерального плану врахована існуюча забудова території, стели пам’яті жертв геноциду. 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Праворуч від стел пам’яті буде розташований пам’ятний знак жертвам Бучанської трагедії. Будуть враховані побажання адміністрації міста та духовних настоятелів храму. При вході у сквер пам’яті зліва запроектовано арку зі дзвоном з написом на дзвоні – «Слава Україні!», «Героям слава!».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В експозиції музею будуть експонуватись фотографії закатованих жертв Бучанської трагедії, розміщені фотографії подій – пошкоджені мости через річку Ірпінь того часу, зруйновані житлові будинки, дитячі садочки, школи, інфраструктура м. Бучі, підбита бойова техніка.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Виставлені у вітринах залишки осколків боєприпасів російських злочинців.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В відведеному місці музею організовано перегляд відео хроніки, фотографій, документальних і художніх фільмів тих подій.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uk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5953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552</Words>
  <Application>Microsoft Office PowerPoint</Application>
  <PresentationFormat>Широкий екран</PresentationFormat>
  <Paragraphs>22</Paragraphs>
  <Slides>4</Slides>
  <Notes>1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Adobe Acrobat Document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Anna Bondar</dc:creator>
  <cp:lastModifiedBy>Anna Bondar</cp:lastModifiedBy>
  <cp:revision>1</cp:revision>
  <dcterms:created xsi:type="dcterms:W3CDTF">2025-03-05T09:41:10Z</dcterms:created>
  <dcterms:modified xsi:type="dcterms:W3CDTF">2025-03-05T09:53:32Z</dcterms:modified>
</cp:coreProperties>
</file>